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50" autoAdjust="0"/>
  </p:normalViewPr>
  <p:slideViewPr>
    <p:cSldViewPr snapToGrid="0">
      <p:cViewPr varScale="1">
        <p:scale>
          <a:sx n="83" d="100"/>
          <a:sy n="83" d="100"/>
        </p:scale>
        <p:origin x="2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8/2/2021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8/2/2021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4.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emf"/><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37.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9.bin"/><Relationship Id="rId3" Type="http://schemas.openxmlformats.org/officeDocument/2006/relationships/image" Target="../media/image2.png"/><Relationship Id="rId7" Type="http://schemas.openxmlformats.org/officeDocument/2006/relationships/oleObject" Target="../embeddings/oleObject6.bin"/><Relationship Id="rId12" Type="http://schemas.openxmlformats.org/officeDocument/2006/relationships/image" Target="../media/image43.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oleObject" Target="../embeddings/oleObject8.bin"/><Relationship Id="rId5" Type="http://schemas.openxmlformats.org/officeDocument/2006/relationships/image" Target="../media/image39.png"/><Relationship Id="rId10" Type="http://schemas.openxmlformats.org/officeDocument/2006/relationships/image" Target="../media/image42.wmf"/><Relationship Id="rId4" Type="http://schemas.openxmlformats.org/officeDocument/2006/relationships/image" Target="../media/image3.svg"/><Relationship Id="rId9" Type="http://schemas.openxmlformats.org/officeDocument/2006/relationships/oleObject" Target="../embeddings/oleObject7.bin"/><Relationship Id="rId14" Type="http://schemas.openxmlformats.org/officeDocument/2006/relationships/image" Target="../media/image44.w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11" Type="http://schemas.openxmlformats.org/officeDocument/2006/relationships/slide" Target="slide19.xml"/><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24.xml"/><Relationship Id="rId3" Type="http://schemas.openxmlformats.org/officeDocument/2006/relationships/image" Target="../media/image46.png"/><Relationship Id="rId7" Type="http://schemas.openxmlformats.org/officeDocument/2006/relationships/image" Target="../media/image57.png"/><Relationship Id="rId12" Type="http://schemas.openxmlformats.org/officeDocument/2006/relationships/slide" Target="slide23.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slide" Target="slide22.xml"/><Relationship Id="rId5" Type="http://schemas.openxmlformats.org/officeDocument/2006/relationships/image" Target="../media/image55.png"/><Relationship Id="rId15" Type="http://schemas.openxmlformats.org/officeDocument/2006/relationships/image" Target="../media/image49.pn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9.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emf"/><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65.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7.emf"/><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7.emf"/></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emf"/><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br>
              <a:rPr lang="en-US" sz="5000" b="1">
                <a:solidFill>
                  <a:schemeClr val="accent2">
                    <a:lumMod val="75000"/>
                  </a:schemeClr>
                </a:solidFill>
                <a:latin typeface="Arial" panose="020B0604020202020204" pitchFamily="34" charset="0"/>
                <a:cs typeface="Arial" panose="020B0604020202020204" pitchFamily="34" charset="0"/>
              </a:rPr>
            </a:br>
            <a:r>
              <a:rPr lang="en-US" sz="5000" b="1">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B2-C3-T1</a:t>
            </a:r>
            <a:endParaRPr lang="en-US" sz="4800"/>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name="Equation" r:id="rId2" imgW="685800" imgH="177480" progId="Equation.DSMT4">
                  <p:embed/>
                </p:oleObj>
              </mc:Choice>
              <mc:Fallback>
                <p:oleObj name="Equation" r:id="rId2" imgW="685800" imgH="177480" progId="Equation.DSMT4">
                  <p:embed/>
                  <p:pic>
                    <p:nvPicPr>
                      <p:cNvPr id="0" name=""/>
                      <p:cNvPicPr/>
                      <p:nvPr/>
                    </p:nvPicPr>
                    <p:blipFill>
                      <a:blip r:embed="rId3"/>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name="Equation" r:id="rId4" imgW="698400" imgH="177480" progId="Equation.DSMT4">
                  <p:embed/>
                </p:oleObj>
              </mc:Choice>
              <mc:Fallback>
                <p:oleObj name="Equation" r:id="rId4" imgW="698400" imgH="177480" progId="Equation.DSMT4">
                  <p:embed/>
                  <p:pic>
                    <p:nvPicPr>
                      <p:cNvPr id="11" name="Object 10">
                        <a:extLst>
                          <a:ext uri="{FF2B5EF4-FFF2-40B4-BE49-F238E27FC236}">
                            <a16:creationId xmlns:a16="http://schemas.microsoft.com/office/drawing/2014/main" id="{58461908-5C52-43C3-9E5A-84E459DABE61}"/>
                          </a:ext>
                        </a:extLst>
                      </p:cNvPr>
                      <p:cNvPicPr/>
                      <p:nvPr/>
                    </p:nvPicPr>
                    <p:blipFill>
                      <a:blip r:embed="rId5"/>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id="{5CDCBFA0-4BA2-4358-9559-7D55E6816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id="{DD0C1C44-2959-4203-B9F6-D9A727E09365}"/>
              </a:ext>
            </a:extLst>
          </p:cNvPr>
          <p:cNvPicPr>
            <a:picLocks noChangeAspect="1"/>
          </p:cNvPicPr>
          <p:nvPr/>
        </p:nvPicPr>
        <p:blipFill rotWithShape="1">
          <a:blip r:embed="rId7"/>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id="{AFDE52D2-05AB-41D3-88AD-DD4041E19CFA}"/>
              </a:ext>
            </a:extLst>
          </p:cNvPr>
          <p:cNvPicPr>
            <a:picLocks noChangeAspect="1"/>
          </p:cNvPicPr>
          <p:nvPr/>
        </p:nvPicPr>
        <p:blipFill>
          <a:blip r:embed="rId3"/>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name="Equation" r:id="rId4" imgW="812520" imgH="253800" progId="Equation.DSMT4">
                    <p:embed/>
                  </p:oleObj>
                </mc:Choice>
                <mc:Fallback>
                  <p:oleObj name="Equation" r:id="rId4" imgW="812520" imgH="253800" progId="Equation.DSMT4">
                    <p:embed/>
                    <p:pic>
                      <p:nvPicPr>
                        <p:cNvPr id="0" name=""/>
                        <p:cNvPicPr/>
                        <p:nvPr/>
                      </p:nvPicPr>
                      <p:blipFill>
                        <a:blip r:embed="rId5"/>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name="Equation" r:id="rId6" imgW="507960" imgH="177480" progId="Equation.DSMT4">
                    <p:embed/>
                  </p:oleObj>
                </mc:Choice>
                <mc:Fallback>
                  <p:oleObj name="Equation" r:id="rId6" imgW="507960" imgH="177480" progId="Equation.DSMT4">
                    <p:embed/>
                    <p:pic>
                      <p:nvPicPr>
                        <p:cNvPr id="0" name=""/>
                        <p:cNvPicPr/>
                        <p:nvPr/>
                      </p:nvPicPr>
                      <p:blipFill>
                        <a:blip r:embed="rId7"/>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name="Equation" r:id="rId7" imgW="1333440" imgH="253800" progId="Equation.DSMT4">
                  <p:embed/>
                </p:oleObj>
              </mc:Choice>
              <mc:Fallback>
                <p:oleObj name="Equation" r:id="rId7" imgW="1333440" imgH="253800" progId="Equation.DSMT4">
                  <p:embed/>
                  <p:pic>
                    <p:nvPicPr>
                      <p:cNvPr id="18" name="Object 17">
                        <a:extLst>
                          <a:ext uri="{FF2B5EF4-FFF2-40B4-BE49-F238E27FC236}">
                            <a16:creationId xmlns:a16="http://schemas.microsoft.com/office/drawing/2014/main" id="{2413C8AF-6E12-4937-BAB0-067EE094862E}"/>
                          </a:ext>
                        </a:extLst>
                      </p:cNvPr>
                      <p:cNvPicPr/>
                      <p:nvPr/>
                    </p:nvPicPr>
                    <p:blipFill>
                      <a:blip r:embed="rId8"/>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name="Equation" r:id="rId9" imgW="1079280" imgH="203040" progId="Equation.DSMT4">
                  <p:embed/>
                </p:oleObj>
              </mc:Choice>
              <mc:Fallback>
                <p:oleObj name="Equation" r:id="rId9" imgW="1079280" imgH="203040" progId="Equation.DSMT4">
                  <p:embed/>
                  <p:pic>
                    <p:nvPicPr>
                      <p:cNvPr id="19" name="Object 18">
                        <a:extLst>
                          <a:ext uri="{FF2B5EF4-FFF2-40B4-BE49-F238E27FC236}">
                            <a16:creationId xmlns:a16="http://schemas.microsoft.com/office/drawing/2014/main" id="{F2511F08-F243-439A-9C61-D76003FE8948}"/>
                          </a:ext>
                        </a:extLst>
                      </p:cNvPr>
                      <p:cNvPicPr/>
                      <p:nvPr/>
                    </p:nvPicPr>
                    <p:blipFill>
                      <a:blip r:embed="rId10"/>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name="Equation" r:id="rId11" imgW="558720" imgH="177480" progId="Equation.DSMT4">
                  <p:embed/>
                </p:oleObj>
              </mc:Choice>
              <mc:Fallback>
                <p:oleObj name="Equation" r:id="rId11" imgW="558720" imgH="177480" progId="Equation.DSMT4">
                  <p:embed/>
                  <p:pic>
                    <p:nvPicPr>
                      <p:cNvPr id="13" name="Object 12">
                        <a:extLst>
                          <a:ext uri="{FF2B5EF4-FFF2-40B4-BE49-F238E27FC236}">
                            <a16:creationId xmlns:a16="http://schemas.microsoft.com/office/drawing/2014/main" id="{A9464BE0-FCAB-4DFA-8614-6B8B13DFEF9A}"/>
                          </a:ext>
                        </a:extLst>
                      </p:cNvPr>
                      <p:cNvPicPr/>
                      <p:nvPr/>
                    </p:nvPicPr>
                    <p:blipFill>
                      <a:blip r:embed="rId12"/>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name="Equation" r:id="rId13" imgW="558720" imgH="177480" progId="Equation.DSMT4">
                  <p:embed/>
                </p:oleObj>
              </mc:Choice>
              <mc:Fallback>
                <p:oleObj name="Equation" r:id="rId13" imgW="558720" imgH="177480" progId="Equation.DSMT4">
                  <p:embed/>
                  <p:pic>
                    <p:nvPicPr>
                      <p:cNvPr id="14" name="Object 13">
                        <a:extLst>
                          <a:ext uri="{FF2B5EF4-FFF2-40B4-BE49-F238E27FC236}">
                            <a16:creationId xmlns:a16="http://schemas.microsoft.com/office/drawing/2014/main" id="{E9A958DA-191F-4DFF-A684-2457753EAB0D}"/>
                          </a:ext>
                        </a:extLst>
                      </p:cNvPr>
                      <p:cNvPicPr/>
                      <p:nvPr/>
                    </p:nvPicPr>
                    <p:blipFill>
                      <a:blip r:embed="rId14"/>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id="{AA0860C0-0BAB-4247-A230-926488414111}"/>
              </a:ext>
            </a:extLst>
          </p:cNvPr>
          <p:cNvPicPr>
            <a:picLocks noChangeAspect="1"/>
          </p:cNvPicPr>
          <p:nvPr/>
        </p:nvPicPr>
        <p:blipFill>
          <a:blip r:embed="rId3"/>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name="Equation" r:id="rId4" imgW="291960" imgH="215640" progId="Equation.DSMT4">
                  <p:embed/>
                </p:oleObj>
              </mc:Choice>
              <mc:Fallback>
                <p:oleObj name="Equation" r:id="rId4" imgW="291960" imgH="215640" progId="Equation.DSMT4">
                  <p:embed/>
                  <p:pic>
                    <p:nvPicPr>
                      <p:cNvPr id="0" name=""/>
                      <p:cNvPicPr/>
                      <p:nvPr/>
                    </p:nvPicPr>
                    <p:blipFill>
                      <a:blip r:embed="rId5"/>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1505</TotalTime>
  <Words>1385</Words>
  <Application>Microsoft Office PowerPoint</Application>
  <PresentationFormat>Widescreen</PresentationFormat>
  <Paragraphs>256</Paragraphs>
  <Slides>27</Slides>
  <Notes>8</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Calibri Light</vt:lpstr>
      <vt:lpstr>Rockwell</vt:lpstr>
      <vt:lpstr>Tahoma</vt:lpstr>
      <vt:lpstr>Wingdings</vt:lpstr>
      <vt:lpstr>Office Theme</vt:lpstr>
      <vt:lpstr>Equation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Tống Linh</cp:lastModifiedBy>
  <cp:revision>28</cp:revision>
  <dcterms:created xsi:type="dcterms:W3CDTF">2021-06-07T13:44:30Z</dcterms:created>
  <dcterms:modified xsi:type="dcterms:W3CDTF">2021-08-02T15:17:26Z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